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0" r:id="rId2"/>
    <p:sldId id="256" r:id="rId3"/>
    <p:sldId id="257" r:id="rId4"/>
    <p:sldId id="258" r:id="rId5"/>
    <p:sldId id="264" r:id="rId6"/>
    <p:sldId id="280" r:id="rId7"/>
    <p:sldId id="283" r:id="rId8"/>
    <p:sldId id="281" r:id="rId9"/>
    <p:sldId id="263" r:id="rId10"/>
    <p:sldId id="262" r:id="rId11"/>
    <p:sldId id="282" r:id="rId12"/>
    <p:sldId id="274" r:id="rId13"/>
    <p:sldId id="279" r:id="rId14"/>
    <p:sldId id="278" r:id="rId15"/>
    <p:sldId id="277" r:id="rId16"/>
    <p:sldId id="276" r:id="rId17"/>
    <p:sldId id="275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000"/>
    <a:srgbClr val="005DB6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1"/>
    <p:restoredTop sz="82925"/>
  </p:normalViewPr>
  <p:slideViewPr>
    <p:cSldViewPr snapToGrid="0" snapToObjects="1">
      <p:cViewPr>
        <p:scale>
          <a:sx n="110" d="100"/>
          <a:sy n="110" d="100"/>
        </p:scale>
        <p:origin x="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generative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The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optional. Just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sigmoid</a:t>
            </a:r>
            <a:r>
              <a:rPr lang="de-DE" dirty="0"/>
              <a:t> </a:t>
            </a:r>
            <a:r>
              <a:rPr lang="de-DE" dirty="0" err="1"/>
              <a:t>transforming</a:t>
            </a:r>
            <a:r>
              <a:rPr lang="de-DE" dirty="0"/>
              <a:t> a </a:t>
            </a:r>
            <a:r>
              <a:rPr lang="de-DE" dirty="0" err="1"/>
              <a:t>continuous</a:t>
            </a:r>
            <a:r>
              <a:rPr lang="de-DE" dirty="0"/>
              <a:t> belief in an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This was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Goal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?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tofind</a:t>
            </a:r>
            <a:r>
              <a:rPr lang="de-DE" dirty="0"/>
              <a:t>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Humble</a:t>
            </a:r>
            <a:r>
              <a:rPr lang="de-DE" dirty="0"/>
              <a:t>,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in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. </a:t>
            </a:r>
            <a:r>
              <a:rPr lang="de-DE" dirty="0" err="1"/>
              <a:t>Problematically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convex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0.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at t=0.</a:t>
            </a:r>
          </a:p>
          <a:p>
            <a:r>
              <a:rPr lang="de-DE" dirty="0" err="1"/>
              <a:t>Result</a:t>
            </a:r>
            <a:r>
              <a:rPr lang="de-DE" dirty="0"/>
              <a:t>: Precision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, at </a:t>
            </a:r>
            <a:r>
              <a:rPr lang="de-DE" dirty="0" err="1"/>
              <a:t>kth</a:t>
            </a:r>
            <a:r>
              <a:rPr lang="de-DE" dirty="0"/>
              <a:t> time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llh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r>
              <a:rPr lang="de-DE" dirty="0"/>
              <a:t>Change in belief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but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/>
              <a:t>Experiment </a:t>
            </a:r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30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5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8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20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639683-EE01-2E47-92D8-596432415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422" y="4693060"/>
            <a:ext cx="2409052" cy="18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1570" y="6023346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0" y="87644"/>
            <a:ext cx="5753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/>
              <a:t>Experiment </a:t>
            </a:r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0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/>
              <a:t>Experiment </a:t>
            </a:r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/>
              <a:t>Experiment </a:t>
            </a:r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1053</Words>
  <Application>Microsoft Macintosh PowerPoint</Application>
  <PresentationFormat>Breitbild</PresentationFormat>
  <Paragraphs>193</Paragraphs>
  <Slides>18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HGF – A generative model of behavior</vt:lpstr>
      <vt:lpstr>PowerPoint-Präsentation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38</cp:revision>
  <dcterms:created xsi:type="dcterms:W3CDTF">2018-05-26T16:00:02Z</dcterms:created>
  <dcterms:modified xsi:type="dcterms:W3CDTF">2018-05-30T23:35:14Z</dcterms:modified>
</cp:coreProperties>
</file>